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A5DCC-12AC-39C2-3515-193B3CF7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39A759-DF29-FB8F-6CCC-1B1D1853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B53-2B03-4C6A-9C8E-5890ED7F11D6}" type="datetimeFigureOut">
              <a:rPr lang="nl-NL" smtClean="0"/>
              <a:t>18-6-2025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E723A8-CF25-3E34-6F7F-594310F9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F60176-7AF0-7FB2-6F28-FCF5CE23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891-D639-48AF-9713-5060480D8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3BB45FF-983D-EFD3-6F7F-A800ED9D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02E07A-4D09-2121-5466-CAA2611B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CC10DD-6E1E-6466-A784-25980B9EF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FB53-2B03-4C6A-9C8E-5890ED7F11D6}" type="datetimeFigureOut">
              <a:rPr lang="nl-NL" smtClean="0"/>
              <a:t>18-6-2025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40FC2C-B4E6-1777-960D-DE2E8C925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3A6B57-50B7-5EC4-315B-A8B72F8B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E891-D639-48AF-9713-5060480D8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76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F38FDC-5C55-7A0E-4EA2-4F19BF10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1AB8F8-076E-455B-915A-424A2C200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0D83DF-1D51-8BE0-02E6-711D91F5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B8D2E7-2ACD-2E8E-D5D2-77113EA13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2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6D8E5E-ECEE-83F9-1196-C3F247F4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6820A6-FF18-7034-DBA0-2D2A78B1F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83045FA-2FBC-181E-BF7B-9814F47F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B5E6C3-FB36-D914-7DF7-C13391559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1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CF6C32-BBEE-9909-459D-A02F3881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CE4A95-740A-F397-6B31-733CE9122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70A2FF-3E4E-B102-1E10-E9798A1A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DD000F-6D3E-4583-F0E4-6341354D8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05DB7A-13EA-BB83-DAAA-EBC77E83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AA21EA-CBAC-259F-B6AE-D8A7493A5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5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AC7FC3-A15D-F6FE-4228-0EA983A2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E7FA2C-CA32-17E8-1A81-BD3298C4A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172FED-B071-C443-539D-61EB0091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3BFB38-0330-2AC0-A422-43909A35B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C1EB6F-B975-7D9C-8643-69C71CB7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051BD5-699A-0074-4230-5B174A6A0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45EAE6-7EAE-3525-74C5-2DC22D2F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1DAC0F-6E0A-49D5-D67F-86EDDBA2B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44D1DC-11FA-5A11-22E8-6C691FA9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049AFB-D23F-2D01-46D0-9FB22C903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B44F76-060B-A56C-8365-D0C52E1D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DFEA97-3326-8703-C2C5-0C9A53C5C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108D3B-D251-906A-B822-6E6D90BA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2C2B7D-F2AC-2B39-57DD-A7E3C5ADB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1D0919-E868-9356-C458-DC185592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4374E3-A4EF-B46C-4961-23C3C9EB2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FBDD3B-D53E-E6B5-8E0A-5A66A5AD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EC8BB9-EF22-B768-5001-4C938FA80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1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32647D-0887-7FD7-366D-747454BD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2E283A-B502-1E4A-FF99-DDDDF08DA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71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2025-06-18T13:37:47Z</dcterms:created>
  <dcterms:modified xsi:type="dcterms:W3CDTF">2025-06-18T13:37:47Z</dcterms:modified>
</cp:coreProperties>
</file>